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7TH ST / PLEASANT VALLEY RD
Intersection ID: 5161138
Cardinal Direction: N
Work Order ID: SG-20355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Straight Right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55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7TH ST / PLEASANT VALLEY RD
Intersection ID: 5161138
Cardinal Direction: S
Work Order ID: SG-20355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Airport 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55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7TH ST / PLEASANT VALLEY RD
Intersection ID: 5161138
Cardinal Direction: E
Work Order ID: SG-20355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Airport 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55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7TH ST / PLEASANT VALLEY RD
Intersection ID: 5161138
Cardinal Direction: W
Work Order ID: SG-20355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